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Light"/>
      <p:regular r:id="rId24"/>
    </p:embeddedFont>
    <p:embeddedFont>
      <p:font typeface="Pretendard Medium"/>
      <p:bold r:id="rId25"/>
    </p:embeddedFont>
    <p:embeddedFont>
      <p:font typeface="KoPubWorldDotum_Pro Bold"/>
      <p:bold r:id="rId26"/>
    </p:embeddedFont>
    <p:embeddedFont>
      <p:font typeface="Pretendard SemiBold"/>
      <p:bold r:id="rId27"/>
    </p:embeddedFont>
    <p:embeddedFont>
      <p:font typeface="Pretendard Bold"/>
      <p:bold r:id="rId28"/>
    </p:embeddedFont>
    <p:embeddedFont>
      <p:font typeface="Noto Sans JP Bold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27" Target="fonts/font5.fntdata" Type="http://schemas.openxmlformats.org/officeDocument/2006/relationships/font"/><Relationship Id="rId28" Target="fonts/font6.fntdata" Type="http://schemas.openxmlformats.org/officeDocument/2006/relationships/font"/><Relationship Id="rId29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2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2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7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38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12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2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2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26100" y="6184900"/>
            <a:ext cx="7048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true" i="false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416300"/>
            <a:ext cx="1511300" cy="72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90000" y="35179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3700" y="43688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334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5753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4343400"/>
            <a:ext cx="65532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33700" y="4813300"/>
            <a:ext cx="65913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처음에는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피처를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포함시켰습니다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다양한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사용하여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훈련시키고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예측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정확도를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높이려고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했지만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기대보다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낮았습니다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특히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불필요한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특성이나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상관관계가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* 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특성들이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과적합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(overfitting)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유발하거나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예측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떨어뜨리는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원인이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되었던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것입니다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0200" y="3670300"/>
            <a:ext cx="558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176000" y="3683000"/>
            <a:ext cx="467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431800"/>
            <a:ext cx="1981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862300" y="508000"/>
            <a:ext cx="1638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143002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2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100" y="54483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기법을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활용해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파악하고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한쪽을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Lasso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(L1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규제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사용하여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자동으로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불필요한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가중치를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0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으로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만들어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특성만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남도록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교차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검증을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더욱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안정적이고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개선됨을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41148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900" y="5422900"/>
            <a:ext cx="4152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상당히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개선되었습니다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 RMSE (Root Mean Squared Error)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값이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감소했으며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일반화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향상되었습니다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인사이트를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우리는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전처리와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극대화하는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핵심이라는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교훈을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얻었습니다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97700" y="4927600"/>
            <a:ext cx="41148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596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03100" y="3886200"/>
            <a:ext cx="4254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22606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78200"/>
            <a:ext cx="15113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798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900" y="44831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9601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4076700" y="33909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처음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목표에서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어디까지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도달했는가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9400" y="39370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3581400"/>
            <a:ext cx="1473200" cy="495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38400" y="36322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4600" y="8051800"/>
            <a:ext cx="900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첫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번째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경진대회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소감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및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앞으로의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계획에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대해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정리해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작성해주세요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.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4076700" y="49657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팀이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잘했던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89400" y="55118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51435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52070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4076700" y="65405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협업하면서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아쉬웠던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9400" y="6972300"/>
            <a:ext cx="12001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 indent="-342900" marL="342900">
              <a:lnSpc>
                <a:spcPct val="99600"/>
              </a:lnSpc>
              <a:buClr>
                <a:srgbClr val="9E9E9E"/>
              </a:buClr>
              <a:buFont typeface="Arial"/>
              <a:buChar char="●"/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6718300"/>
            <a:ext cx="1473200" cy="495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438400" y="6781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7835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4025900"/>
            <a:ext cx="54864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58400" y="3098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4400" y="3162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98600" y="3797300"/>
            <a:ext cx="655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98100" y="5207000"/>
            <a:ext cx="5486400" cy="38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083800" y="42799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9800" y="43307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10800" y="6375400"/>
            <a:ext cx="54864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096500" y="54483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9800" y="54991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7543800"/>
            <a:ext cx="5486400" cy="38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34600" y="66167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37900" y="66675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8724900"/>
            <a:ext cx="54864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121900" y="7797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7900" y="7861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3594100"/>
            <a:ext cx="7010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" y="177800"/>
            <a:ext cx="3822700" cy="393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3136900"/>
            <a:ext cx="688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79700" y="3175000"/>
            <a:ext cx="1511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true" i="false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5130800" y="3187700"/>
            <a:ext cx="2971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0800" y="42418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0800" y="52959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30800" y="63373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false" i="false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" y="9753600"/>
            <a:ext cx="3822700" cy="393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1943100"/>
            <a:ext cx="1174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4400" b="false" i="true" u="none" strike="noStrike" spc="-100">
                <a:solidFill>
                  <a:srgbClr val="FC5230"/>
                </a:solidFill>
                <a:latin typeface="Pretendard SemiBold"/>
              </a:rPr>
              <a:t>* 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[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팀명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]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팀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각오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708400"/>
            <a:ext cx="2286000" cy="224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6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팀장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팀장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73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469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981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382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4254500"/>
            <a:ext cx="10452100" cy="406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true" i="fals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진행했던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경진대회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방식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상황을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상세하게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9E9E9E"/>
                </a:solidFill>
                <a:ea typeface="Pretendard Regular"/>
              </a:rPr>
              <a:t>공유해주세요</a:t>
            </a:r>
            <a:r>
              <a:rPr lang="en-US" sz="2000" b="true" i="fals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) 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협업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마인드셋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: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모르는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것은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바로바로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끝낸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인원은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팀원들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상황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체크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등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협업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횟수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일정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: 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주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2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1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시간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씩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정기적인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미팅을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하며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내용을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공유하였습니다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협업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진행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시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생긴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: OO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부분에서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의견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차이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발생</a:t>
            </a:r>
          </a:p>
          <a:p>
            <a:pPr algn="ctr" lvl="0">
              <a:lnSpc>
                <a:spcPct val="132800"/>
              </a:lnSpc>
            </a:pP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해결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true" i="true" u="none" strike="noStrike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20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해결을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위해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해결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방법을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택했는지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도움을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받았는지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tru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04800" y="3911600"/>
            <a:ext cx="4343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350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200" y="6540500"/>
            <a:ext cx="6616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배경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Computer Vision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주제에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간단한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2025. 06. 30 ~ 2025. 07.10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/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5689600"/>
            <a:ext cx="80518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01400" y="57531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6540500"/>
            <a:ext cx="6388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경진대회에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초기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목표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설명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5689600"/>
            <a:ext cx="8051800" cy="62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52700" y="57785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4191000"/>
            <a:ext cx="15201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43900" y="33909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356600" y="34544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데이터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4254500"/>
            <a:ext cx="190500" cy="177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3622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07400" y="4254500"/>
            <a:ext cx="190500" cy="177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8039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61800" y="4254500"/>
            <a:ext cx="190500" cy="17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2583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22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개발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환경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구축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83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Feature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엔지니어링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0000" y="4419600"/>
            <a:ext cx="312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모델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선택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학습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및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평가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19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82900" y="4267200"/>
            <a:ext cx="190500" cy="177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2700000" y="41656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6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817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65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406900"/>
            <a:ext cx="9842500" cy="4305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2000" y="3937000"/>
            <a:ext cx="9880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2717800"/>
            <a:ext cx="1737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결측값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확인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및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데이터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전처리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,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모델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실험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등에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관해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팀에서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시도한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점의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결과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이미지와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요약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